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3"/>
    <p:sldId id="277" r:id="rId4"/>
    <p:sldId id="278" r:id="rId5"/>
    <p:sldId id="257" r:id="rId6"/>
    <p:sldId id="279" r:id="rId7"/>
    <p:sldId id="274" r:id="rId8"/>
    <p:sldId id="315" r:id="rId9"/>
    <p:sldId id="286" r:id="rId10"/>
    <p:sldId id="297" r:id="rId11"/>
    <p:sldId id="292" r:id="rId12"/>
    <p:sldId id="30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5165DCE-EAE4-485F-A0F1-C10CDDE40C47}">
          <p14:sldIdLst>
            <p14:sldId id="256"/>
            <p14:sldId id="277"/>
            <p14:sldId id="278"/>
            <p14:sldId id="257"/>
            <p14:sldId id="279"/>
            <p14:sldId id="274"/>
            <p14:sldId id="315"/>
            <p14:sldId id="286"/>
            <p14:sldId id="297"/>
            <p14:sldId id="292"/>
            <p14:sldId id="3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3FB33-6A2D-4EA9-8250-9385C99B6B9D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12E94-A457-4944-A96B-CA90B6C6637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11.wdp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Учителями славится Россия, Ученики приносят славу ей…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Выпускники 20 века.</a:t>
            </a:r>
            <a:endParaRPr lang="ru-RU" dirty="0"/>
          </a:p>
          <a:p>
            <a:r>
              <a:rPr lang="ru-RU" dirty="0"/>
              <a:t>Часть1. 1939-1960 года 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55" b="6496"/>
          <a:stretch>
            <a:fillRect/>
          </a:stretch>
        </p:blipFill>
        <p:spPr bwMode="auto">
          <a:xfrm>
            <a:off x="107504" y="232241"/>
            <a:ext cx="8825481" cy="620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645333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195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года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Dsgcer</a:t>
            </a:r>
            <a:endParaRPr lang="ru-RU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111"/>
            <a:ext cx="8496944" cy="597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623731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1960 года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6" cy="5945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972" y="638132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 1939 года 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Юдинской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СШ№2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480"/>
            <a:ext cx="8640960" cy="614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6309320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1940 года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Юдинской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СШ №2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369888"/>
            <a:ext cx="8967787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494125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1946 год. Выпускники начальной школы СШ №41 станции Юдино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568952" cy="6264696"/>
          </a:xfrm>
        </p:spPr>
      </p:pic>
      <p:sp>
        <p:nvSpPr>
          <p:cNvPr id="5" name="TextBox 4"/>
          <p:cNvSpPr txBox="1"/>
          <p:nvPr/>
        </p:nvSpPr>
        <p:spPr>
          <a:xfrm>
            <a:off x="107504" y="6468059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Выпуск 7 класса 1947 года  СШ </a:t>
            </a:r>
            <a:r>
              <a:rPr lang="ru-RU" b="1" dirty="0"/>
              <a:t>№41станции Юдино Казанской железной дороги </a:t>
            </a:r>
            <a:endParaRPr lang="ru-RU" b="1" dirty="0"/>
          </a:p>
          <a:p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4" y="260648"/>
            <a:ext cx="9112666" cy="6048672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" r="1757" b="52969"/>
          <a:stretch>
            <a:fillRect/>
          </a:stretch>
        </p:blipFill>
        <p:spPr>
          <a:xfrm>
            <a:off x="2555776" y="2132856"/>
            <a:ext cx="6352837" cy="4464496"/>
          </a:xfrm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" t="50096" b="2810"/>
          <a:stretch>
            <a:fillRect/>
          </a:stretch>
        </p:blipFill>
        <p:spPr bwMode="auto">
          <a:xfrm rot="5400000">
            <a:off x="-287336" y="583481"/>
            <a:ext cx="3096346" cy="216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2" y="5877272"/>
            <a:ext cx="2808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Выпуск 1954 года 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K40\Desktop\на слайд шоу\сканы 153\выпуск\img20251202_15434440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260648"/>
            <a:ext cx="8532440" cy="593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45333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Выпускники 1955 года  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6" cy="5704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630932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1957 года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WPS Presentation</Application>
  <PresentationFormat>Экран (4:3)</PresentationFormat>
  <Paragraphs>26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Arial</vt:lpstr>
      <vt:lpstr>SimSun</vt:lpstr>
      <vt:lpstr>Wingdings</vt:lpstr>
      <vt:lpstr>Calibri</vt:lpstr>
      <vt:lpstr>Microsoft YaHei</vt:lpstr>
      <vt:lpstr>Arial Unicode MS</vt:lpstr>
      <vt:lpstr>Тема Office</vt:lpstr>
      <vt:lpstr>Учителями славится Россия, Ученики приносят славу ей…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Dsgcer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K40</dc:creator>
  <cp:lastModifiedBy>WPS_1780393337</cp:lastModifiedBy>
  <cp:revision>56</cp:revision>
  <dcterms:created xsi:type="dcterms:W3CDTF">2026-06-28T11:38:00Z</dcterms:created>
  <dcterms:modified xsi:type="dcterms:W3CDTF">2026-06-28T12:22:10Z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8C8E5C08C5764A1C859224085F629E0A_13</vt:lpwstr>
  </property>
  <property fmtid="{D5CDD505-2E9C-101B-9397-08002B2CF9AE}" pid="3" name="KSOProductBuildVer">
    <vt:lpwstr>1049-12.1.0.26880</vt:lpwstr>
  </property>
</Properties>
</file>